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72" r:id="rId16"/>
    <p:sldId id="273" r:id="rId17"/>
  </p:sldIdLst>
  <p:sldSz cx="9144000" cy="5143500" type="screen16x9"/>
  <p:notesSz cx="6858000" cy="9144000"/>
  <p:embeddedFontLst>
    <p:embeddedFont>
      <p:font typeface="Average" panose="02000503040000020003" pitchFamily="2" charset="0"/>
      <p:regular r:id="rId19"/>
    </p:embeddedFont>
    <p:embeddedFont>
      <p:font typeface="Oswald" pitchFamily="2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9"/>
  </p:normalViewPr>
  <p:slideViewPr>
    <p:cSldViewPr snapToGrid="0">
      <p:cViewPr varScale="1">
        <p:scale>
          <a:sx n="144" d="100"/>
          <a:sy n="144" d="100"/>
        </p:scale>
        <p:origin x="7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513491c4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513491c4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Tahmina: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value of x is x0[1.0,3.0]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Newton value of X0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513491c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513491c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process,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robust, faster and simple methods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Interval?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initial estimator/box, x0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f75855bd3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f75855bd3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casper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f75855bd3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f75855bd3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casper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f75855bd3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f75855bd3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edwin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49780a238_8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49780a238_8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49e4a79a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49e4a79a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49780a238_8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49780a238_8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49780a238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49780a238_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50ed879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50ed879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50ed87903_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50ed87903_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50ed87903_4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50ed87903_4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f75855bd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f75855bd3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Martini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50ed8790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50ed8790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f75855bd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f75855bd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Tahmina: Root?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value of x is x0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(no mathematical explanation)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for Collisions: Validating Optimality/Feasibility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Supervisor: Pieter Collins</a:t>
            </a:r>
            <a:endParaRPr sz="3000"/>
          </a:p>
        </p:txBody>
      </p:sp>
      <p:sp>
        <p:nvSpPr>
          <p:cNvPr id="61" name="Google Shape;61;p13"/>
          <p:cNvSpPr txBox="1"/>
          <p:nvPr/>
        </p:nvSpPr>
        <p:spPr>
          <a:xfrm>
            <a:off x="2253450" y="3929675"/>
            <a:ext cx="46371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Group 14</a:t>
            </a:r>
            <a:endParaRPr sz="24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Interval Newton Method</a:t>
            </a:r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2475"/>
            <a:ext cx="200977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5625" y="1152475"/>
            <a:ext cx="640667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5625" y="1152475"/>
            <a:ext cx="6406674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5625" y="1152475"/>
            <a:ext cx="6406674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5625" y="1152475"/>
            <a:ext cx="6406676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25625" y="1152475"/>
            <a:ext cx="6406674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25625" y="1152475"/>
            <a:ext cx="6406674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25625" y="1152475"/>
            <a:ext cx="6406674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25425" y="3681038"/>
            <a:ext cx="93345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Newton Method and Interval Newton Method</a:t>
            </a:r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25" y="1152475"/>
            <a:ext cx="454115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150" y="1242050"/>
            <a:ext cx="4541150" cy="332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Optimality/feasibility Conditions</a:t>
            </a: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Karush-Kuhn-Tucker conditions check for optimality and feasibility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Based on Lagrange multipliers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Optimality is reached when,</a:t>
            </a:r>
            <a:endParaRPr/>
          </a:p>
        </p:txBody>
      </p:sp>
      <p:sp>
        <p:nvSpPr>
          <p:cNvPr id="160" name="Google Shape;160;p24"/>
          <p:cNvSpPr txBox="1"/>
          <p:nvPr/>
        </p:nvSpPr>
        <p:spPr>
          <a:xfrm>
            <a:off x="2095825" y="2960350"/>
            <a:ext cx="2777100" cy="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4"/>
          <p:cNvSpPr/>
          <p:nvPr/>
        </p:nvSpPr>
        <p:spPr>
          <a:xfrm>
            <a:off x="830125" y="2793875"/>
            <a:ext cx="3327000" cy="1733400"/>
          </a:xfrm>
          <a:prstGeom prst="flowChartAlternateProcess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688" y="2893825"/>
            <a:ext cx="2924175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/>
          <p:nvPr/>
        </p:nvSpPr>
        <p:spPr>
          <a:xfrm>
            <a:off x="5147100" y="2599638"/>
            <a:ext cx="3685200" cy="2121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9129" y="2599650"/>
            <a:ext cx="3001146" cy="21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Management</a:t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2478"/>
            <a:ext cx="9143999" cy="2878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Analysis</a:t>
            </a:r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General Risks Involved:</a:t>
            </a:r>
            <a:endParaRPr sz="24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Approximation too far from real solution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Infeasibility (no real solution)</a:t>
            </a:r>
            <a:endParaRPr sz="18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Minimizing those: start off with 1-dimensional problems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Additional risk: no efficient algorithms beyond 1 dimension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Impact &amp; Conclusion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Rigorous vs Approximate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More confidence in safety-critical systems</a:t>
            </a:r>
            <a:endParaRPr sz="2400"/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10525"/>
            <a:ext cx="4260300" cy="31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600"/>
              <a:t>Questions?</a:t>
            </a:r>
            <a:endParaRPr sz="9600"/>
          </a:p>
        </p:txBody>
      </p:sp>
      <p:sp>
        <p:nvSpPr>
          <p:cNvPr id="202" name="Google Shape;202;p30"/>
          <p:cNvSpPr txBox="1"/>
          <p:nvPr/>
        </p:nvSpPr>
        <p:spPr>
          <a:xfrm>
            <a:off x="1646700" y="1237925"/>
            <a:ext cx="55794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Safety-critical systems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72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Detect collisions BEFORE they happen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25" y="1152475"/>
            <a:ext cx="3929050" cy="39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650" y="2261775"/>
            <a:ext cx="3429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Approximate vs Rigorous Algorithms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Rigorous:</a:t>
            </a:r>
            <a:endParaRPr sz="24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Pros: Finds correct exact solution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Cons: Requires a lot of time</a:t>
            </a:r>
            <a:endParaRPr sz="18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Approximate:</a:t>
            </a:r>
            <a:endParaRPr sz="24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Pros: Faster computation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Cons: Closeness or even existence of real solution not certain</a:t>
            </a:r>
            <a:endParaRPr sz="18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Combining the two?</a:t>
            </a:r>
            <a:endParaRPr sz="24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Rigorously verifying whether an exact solution exists close to an approximation, is faster than finding the solution 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ctrTitle"/>
          </p:nvPr>
        </p:nvSpPr>
        <p:spPr>
          <a:xfrm>
            <a:off x="335700" y="3290700"/>
            <a:ext cx="8472600" cy="12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Can we validate a given approximation by proving the existence of a real solution 'nearby'?</a:t>
            </a:r>
            <a:endParaRPr sz="3600"/>
          </a:p>
        </p:txBody>
      </p:sp>
      <p:sp>
        <p:nvSpPr>
          <p:cNvPr id="81" name="Google Shape;81;p16"/>
          <p:cNvSpPr txBox="1"/>
          <p:nvPr/>
        </p:nvSpPr>
        <p:spPr>
          <a:xfrm>
            <a:off x="1917300" y="1251700"/>
            <a:ext cx="53094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i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Research</a:t>
            </a:r>
            <a:r>
              <a:rPr lang="en" i="1"/>
              <a:t> </a:t>
            </a:r>
            <a:r>
              <a:rPr lang="en" sz="3600" i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question</a:t>
            </a:r>
            <a:endParaRPr sz="3600" i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and Approach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143175"/>
            <a:ext cx="8520600" cy="36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Approach:</a:t>
            </a:r>
            <a:endParaRPr sz="2400"/>
          </a:p>
          <a:p>
            <a:pPr marL="457200" lvl="0" indent="-3810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Combining approximate and rigorous algorithms </a:t>
            </a:r>
            <a:endParaRPr sz="24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Tools:</a:t>
            </a:r>
            <a:endParaRPr sz="2400"/>
          </a:p>
          <a:p>
            <a:pPr marL="457200" lvl="0" indent="-3810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Ariadne </a:t>
            </a:r>
            <a:endParaRPr sz="240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Intlab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and Approach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495775"/>
            <a:ext cx="8520600" cy="30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Interval arithmetic  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Newton method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Interval Newton method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Karush–Kuhn–Tucker (KKT) conditions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Milestone: 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Solving one-dimensional (single variable) equations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Interval Arithmetic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437750"/>
            <a:ext cx="8520600" cy="31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Technique for doing a rigorous calculations</a:t>
            </a:r>
            <a:endParaRPr sz="2000"/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Number is represented by an interval - lower and upper bound</a:t>
            </a:r>
            <a:endParaRPr sz="2000"/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Classical operations of real arithmetic can be used on intervals</a:t>
            </a:r>
            <a:endParaRPr sz="2000"/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/>
          <p:nvPr/>
        </p:nvSpPr>
        <p:spPr>
          <a:xfrm>
            <a:off x="284550" y="1183775"/>
            <a:ext cx="8574900" cy="1323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337675"/>
            <a:ext cx="85206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Difference between the two intervals:</a:t>
            </a: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Product of two intervals: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42113"/>
            <a:ext cx="2551508" cy="2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3072" y="1997588"/>
            <a:ext cx="5501661" cy="28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/>
          <p:nvPr/>
        </p:nvSpPr>
        <p:spPr>
          <a:xfrm>
            <a:off x="592699" y="2946325"/>
            <a:ext cx="2283000" cy="18045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148" y="3244325"/>
            <a:ext cx="111203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137" y="3861600"/>
            <a:ext cx="199611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/>
          <p:nvPr/>
        </p:nvSpPr>
        <p:spPr>
          <a:xfrm>
            <a:off x="3370650" y="3562225"/>
            <a:ext cx="1468200" cy="572700"/>
          </a:xfrm>
          <a:prstGeom prst="rightArrow">
            <a:avLst>
              <a:gd name="adj1" fmla="val 50000"/>
              <a:gd name="adj2" fmla="val 7580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5333800" y="3340823"/>
            <a:ext cx="3217500" cy="10155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9888" y="3484262"/>
            <a:ext cx="2725325" cy="7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Newton Method</a:t>
            </a:r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225" y="1152475"/>
            <a:ext cx="593907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3225" y="1152475"/>
            <a:ext cx="593907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3225" y="1152475"/>
            <a:ext cx="5939074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3225" y="1152475"/>
            <a:ext cx="593907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3225" y="1152475"/>
            <a:ext cx="593907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93225" y="1152475"/>
            <a:ext cx="593907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93225" y="1152475"/>
            <a:ext cx="593907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3225" y="1152475"/>
            <a:ext cx="5939074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1700" y="1152463"/>
            <a:ext cx="158115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1147" y="1847797"/>
            <a:ext cx="913950" cy="4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</Words>
  <Application>Microsoft Macintosh PowerPoint</Application>
  <PresentationFormat>Pokaz na ekranie (16:9)</PresentationFormat>
  <Paragraphs>70</Paragraphs>
  <Slides>16</Slides>
  <Notes>16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20" baseType="lpstr">
      <vt:lpstr>Average</vt:lpstr>
      <vt:lpstr>Oswald</vt:lpstr>
      <vt:lpstr>Arial</vt:lpstr>
      <vt:lpstr>Slate</vt:lpstr>
      <vt:lpstr>Checking for Collisions: Validating Optimality/Feasibility</vt:lpstr>
      <vt:lpstr>Motivation: Safety-critical systems</vt:lpstr>
      <vt:lpstr>Approximate vs Rigorous Algorithms</vt:lpstr>
      <vt:lpstr>Can we validate a given approximation by proving the existence of a real solution 'nearby'?</vt:lpstr>
      <vt:lpstr>Concepts and Approach </vt:lpstr>
      <vt:lpstr>Concepts and Approach </vt:lpstr>
      <vt:lpstr>Interval Arithmetic</vt:lpstr>
      <vt:lpstr>Example</vt:lpstr>
      <vt:lpstr>Newton Method</vt:lpstr>
      <vt:lpstr> Interval Newton Method</vt:lpstr>
      <vt:lpstr>Newton Method and Interval Newton Method</vt:lpstr>
      <vt:lpstr>Optimality/feasibility Conditions</vt:lpstr>
      <vt:lpstr>Time Management</vt:lpstr>
      <vt:lpstr>Risk Analysis</vt:lpstr>
      <vt:lpstr>Social Impact &amp; Conclusion </vt:lpstr>
      <vt:lpstr>Prezentacja programu PowerPoint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Checking for Collisions: Validating Optimality/Feasibility</dc:title>
  <cp:lastModifiedBy>Użytkownik pakietu Microsoft Office</cp:lastModifiedBy>
  <cp:revision>1</cp:revision>
  <dcterms:modified xsi:type="dcterms:W3CDTF">2018-10-19T21:15:13Z</dcterms:modified>
</cp:coreProperties>
</file>